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88825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72" d="100"/>
          <a:sy n="72" d="100"/>
        </p:scale>
        <p:origin x="660" y="66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2" d="100"/>
          <a:sy n="72" d="100"/>
        </p:scale>
        <p:origin x="414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0981B7D-53F6-4039-A8FA-44779F95F4C7}" type="datetime1">
              <a:rPr lang="pt-BR" smtClean="0"/>
              <a:t>27/02/2020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1732DB-6DE7-4ED0-8D58-5BB99683AAF5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4" name="Espaço reservado para 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pt-BR" smtClean="0"/>
              <a:pPr rtl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3436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9" name="Retângulo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10" name="Retângulo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11" name="Retângulo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12" name="Retângulo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3" name="Conector reto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5" name="Conector reto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AEFE8A07-BE7E-486B-BB6D-37077AACAD92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59BB7D-2155-48F5-AD4A-A4A3EC901849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8" name="Retângulo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9" name="Retângulo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10" name="Retângulo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1" name="Conector reto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noProof="0" dirty="0"/>
          </a:p>
        </p:txBody>
      </p:sp>
      <p:cxnSp>
        <p:nvCxnSpPr>
          <p:cNvPr id="14" name="Conector reto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61E51A-BD37-4956-ABA8-D4D5FB5F24C2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5486B6-A73D-4B8F-83D6-D9AC60E0479B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20" name="Retângulo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24" name="Retângulo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21" name="Retângulo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22" name="Conector reto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noProof="0" dirty="0"/>
          </a:p>
        </p:txBody>
      </p:sp>
      <p:cxnSp>
        <p:nvCxnSpPr>
          <p:cNvPr id="23" name="Conector reto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ângulo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27" name="Retângulo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28" name="Retângulo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29" name="Retângulo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30" name="Retângulo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31" name="Conector reto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33" name="Conector reto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EBBB5E5B-F3F8-4810-8BA6-9A32C99FBA53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8325B8-6816-4ECB-949F-F9D65FA27766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9AD37B-9B4E-40B8-B2FD-963F90BA8EF4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666B81-3F0F-4225-B123-405B9F5CEABA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6" name="Retângulo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cxnSp>
        <p:nvCxnSpPr>
          <p:cNvPr id="7" name="Conector reto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9" name="Retângulo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6C805-8419-44A5-85BF-5D1C68D15222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9" name="Retângulo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cxnSp>
        <p:nvCxnSpPr>
          <p:cNvPr id="10" name="Conector reto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36704B-E432-4339-97E3-AB4AC11D2F2E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8" name="Retângulo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9" name="Retângulo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07B3CC04-66F6-41ED-A1FB-ED4B01CF015A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cxnSp>
        <p:nvCxnSpPr>
          <p:cNvPr id="10" name="Conector reto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pt-BR" noProof="0" dirty="0"/>
          </a:p>
        </p:txBody>
      </p:sp>
      <p:sp>
        <p:nvSpPr>
          <p:cNvPr id="8" name="Retângulo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9" name="Retângulo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pt-BR" noProof="0" dirty="0"/>
          </a:p>
        </p:txBody>
      </p:sp>
      <p:sp>
        <p:nvSpPr>
          <p:cNvPr id="13" name="Retângulo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cxnSp>
        <p:nvCxnSpPr>
          <p:cNvPr id="14" name="Conector reto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t-BR" noProof="0" dirty="0"/>
          </a:p>
        </p:txBody>
      </p:sp>
      <p:cxnSp>
        <p:nvCxnSpPr>
          <p:cNvPr id="16" name="Conector reto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35B82636-8409-46FE-AEF6-9C2E988E9D0B}" type="datetime1">
              <a:rPr lang="pt-BR" noProof="0" smtClean="0"/>
              <a:t>27/02/2020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iag6HNK74BtU3tcb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366" y="284496"/>
            <a:ext cx="8329031" cy="600165"/>
          </a:xfrm>
        </p:spPr>
        <p:txBody>
          <a:bodyPr rtlCol="0"/>
          <a:lstStyle/>
          <a:p>
            <a:pPr algn="ctr" rtl="0"/>
            <a:r>
              <a:rPr lang="pt-BR" dirty="0"/>
              <a:t>Seleção de Bolsista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8" y="980728"/>
            <a:ext cx="9210359" cy="4608512"/>
          </a:xfrm>
        </p:spPr>
        <p:txBody>
          <a:bodyPr rtlCol="0"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pt-BR" sz="2200" b="1" dirty="0"/>
              <a:t>Produção de Material para Ensino de Matemática em Libras</a:t>
            </a:r>
          </a:p>
          <a:p>
            <a:pPr>
              <a:lnSpc>
                <a:spcPct val="170000"/>
              </a:lnSpc>
            </a:pPr>
            <a:r>
              <a:rPr lang="pt-BR" sz="2200" dirty="0"/>
              <a:t>O projeto será norteado pela valorização da interação entre os estudantes da UFSC e os estudantes da Associação de Surdos da Grande Florianópolis (ASGF). </a:t>
            </a:r>
          </a:p>
          <a:p>
            <a:pPr>
              <a:lnSpc>
                <a:spcPct val="170000"/>
              </a:lnSpc>
            </a:pPr>
            <a:endParaRPr lang="pt-BR" sz="2200" dirty="0"/>
          </a:p>
          <a:p>
            <a:pPr>
              <a:lnSpc>
                <a:spcPct val="170000"/>
              </a:lnSpc>
            </a:pPr>
            <a:r>
              <a:rPr lang="pt-BR" sz="2200" dirty="0"/>
              <a:t>Condições para participar:</a:t>
            </a:r>
          </a:p>
          <a:p>
            <a:pPr marL="514350" indent="-514350">
              <a:lnSpc>
                <a:spcPct val="170000"/>
              </a:lnSpc>
              <a:buAutoNum type="arabicPeriod"/>
            </a:pPr>
            <a:r>
              <a:rPr lang="pt-BR" sz="2200" dirty="0"/>
              <a:t>Estar regulamente matriculado em curso de graduação da UFSC</a:t>
            </a:r>
          </a:p>
          <a:p>
            <a:pPr marL="514350" indent="-514350">
              <a:lnSpc>
                <a:spcPct val="170000"/>
              </a:lnSpc>
              <a:buAutoNum type="arabicPeriod"/>
            </a:pPr>
            <a:r>
              <a:rPr lang="pt-BR" sz="2200" dirty="0"/>
              <a:t>Não ter colação de grau prevista para o período de vigência da bolsa (01/03/2020 a 31/12/2020)</a:t>
            </a:r>
          </a:p>
          <a:p>
            <a:pPr marL="514350" indent="-514350">
              <a:lnSpc>
                <a:spcPct val="170000"/>
              </a:lnSpc>
              <a:buAutoNum type="arabicPeriod"/>
            </a:pPr>
            <a:r>
              <a:rPr lang="pt-BR" sz="2200" dirty="0"/>
              <a:t>Possuir índice de aproveitamento acumulado (IAA) igual ou superior a 6,0</a:t>
            </a:r>
          </a:p>
          <a:p>
            <a:pPr marL="514350" indent="-514350">
              <a:lnSpc>
                <a:spcPct val="170000"/>
              </a:lnSpc>
              <a:buAutoNum type="arabicPeriod"/>
            </a:pPr>
            <a:r>
              <a:rPr lang="pt-BR" sz="2200" dirty="0"/>
              <a:t>Dispor de 20h semanais para dedicação ao projeto</a:t>
            </a:r>
          </a:p>
          <a:p>
            <a:pPr marL="514350" indent="-514350">
              <a:lnSpc>
                <a:spcPct val="170000"/>
              </a:lnSpc>
              <a:buAutoNum type="arabicPeriod"/>
            </a:pPr>
            <a:r>
              <a:rPr lang="pt-BR" sz="2200" dirty="0"/>
              <a:t>Não ter vínculo empregatício ou receber outra bolsa de qualquer natureza (exceto a Bolsa Estudantil estabelecida pela Resolução nº 32/</a:t>
            </a:r>
            <a:r>
              <a:rPr lang="pt-BR" sz="2200" dirty="0" err="1"/>
              <a:t>Cun</a:t>
            </a:r>
            <a:r>
              <a:rPr lang="pt-BR" sz="2200" dirty="0"/>
              <a:t>/2013.</a:t>
            </a:r>
          </a:p>
          <a:p>
            <a:pPr>
              <a:lnSpc>
                <a:spcPct val="170000"/>
              </a:lnSpc>
            </a:pPr>
            <a:r>
              <a:rPr lang="pt-BR" sz="2200" dirty="0"/>
              <a:t>Valor da bolsa: R$420,00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C40C89D-AC88-4283-95DA-9D0FBFD14C40}"/>
              </a:ext>
            </a:extLst>
          </p:cNvPr>
          <p:cNvSpPr txBox="1"/>
          <p:nvPr/>
        </p:nvSpPr>
        <p:spPr>
          <a:xfrm>
            <a:off x="2428366" y="5685307"/>
            <a:ext cx="87786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Interessados precisam acessar o formulário e preencher até </a:t>
            </a:r>
            <a:r>
              <a:rPr lang="pt-BR" b="1" dirty="0"/>
              <a:t>03/03/2020</a:t>
            </a:r>
          </a:p>
          <a:p>
            <a:r>
              <a:rPr lang="pt-BR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https://forms.gle/iag6HNK74BtU3tcb6</a:t>
            </a:r>
            <a:endParaRPr lang="pt-BR" dirty="0">
              <a:solidFill>
                <a:srgbClr val="0070C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emática 16: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57_TF02787947.potx" id="{F6616D8B-E49F-43FC-919C-EA67C56073C6}" vid="{41E3CBBC-B989-484B-85AF-2EEA8BFB5111}"/>
    </a:ext>
  </a:extLst>
</a:theme>
</file>

<file path=ppt/theme/theme2.xml><?xml version="1.0" encoding="utf-8"?>
<a:theme xmlns:a="http://schemas.openxmlformats.org/drawingml/2006/main" name="Tema do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de matemática com Pi (widescreen)</Template>
  <TotalTime>123</TotalTime>
  <Words>140</Words>
  <Application>Microsoft Office PowerPoint</Application>
  <PresentationFormat>Personalizar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Euphemia</vt:lpstr>
      <vt:lpstr>Matemática 16:9</vt:lpstr>
      <vt:lpstr>Seleção de Bolsista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Seleção de Bolsista</dc:title>
  <dc:creator>Janine Oliveira</dc:creator>
  <cp:lastModifiedBy>Janine Oliveira</cp:lastModifiedBy>
  <cp:revision>5</cp:revision>
  <dcterms:created xsi:type="dcterms:W3CDTF">2020-02-27T22:52:12Z</dcterms:created>
  <dcterms:modified xsi:type="dcterms:W3CDTF">2020-02-28T00:55:35Z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